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75" d="100"/>
          <a:sy n="75" d="100"/>
        </p:scale>
        <p:origin x="3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29/01/2019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228600"/>
            <a:ext cx="853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GD&amp;ĐT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Quận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Long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Biên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22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1600200" cy="14677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95400" y="228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: GIÁO DỤC THỂ CHẤT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8956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Đề tài: </a:t>
            </a:r>
            <a:r>
              <a:rPr lang="en-US" sz="2100" b="1" dirty="0" smtClean="0"/>
              <a:t>BTPTC: “Tập với vòng”</a:t>
            </a:r>
          </a:p>
          <a:p>
            <a:r>
              <a:rPr lang="en-US" sz="2100" b="1" dirty="0"/>
              <a:t> </a:t>
            </a:r>
            <a:r>
              <a:rPr lang="en-US" sz="2100" b="1" dirty="0" smtClean="0"/>
              <a:t>            VĐCB: Ném vào đích</a:t>
            </a:r>
            <a:endParaRPr lang="en-US" sz="2100" b="1" dirty="0" smtClean="0"/>
          </a:p>
          <a:p>
            <a:r>
              <a:rPr lang="en-US" sz="2100" b="1" dirty="0" smtClean="0"/>
              <a:t>            </a:t>
            </a:r>
            <a:r>
              <a:rPr lang="en-US" sz="2100" b="1" dirty="0" smtClean="0"/>
              <a:t>TCVĐ: “Bắt bướm”</a:t>
            </a:r>
          </a:p>
          <a:p>
            <a:r>
              <a:rPr lang="en-US" sz="2100" b="1" dirty="0" smtClean="0"/>
              <a:t>Chủ đề: Hoa đào – hoa mai</a:t>
            </a:r>
          </a:p>
          <a:p>
            <a:r>
              <a:rPr lang="en-US" sz="2100" b="1" dirty="0" smtClean="0"/>
              <a:t>Lứa tuổi: 24 – 36 tháng</a:t>
            </a:r>
          </a:p>
          <a:p>
            <a:r>
              <a:rPr lang="en-US" sz="2100" b="1" dirty="0" err="1" smtClean="0"/>
              <a:t>Số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lượng</a:t>
            </a:r>
            <a:r>
              <a:rPr lang="en-US" sz="2100" b="1" dirty="0" smtClean="0"/>
              <a:t>: 15 – 18 </a:t>
            </a:r>
            <a:r>
              <a:rPr lang="en-US" sz="2100" b="1" dirty="0" err="1" smtClean="0"/>
              <a:t>trẻ</a:t>
            </a:r>
            <a:endParaRPr lang="en-US" sz="2100" b="1" dirty="0" smtClean="0"/>
          </a:p>
          <a:p>
            <a:r>
              <a:rPr lang="en-US" sz="2100" b="1" dirty="0" err="1" smtClean="0"/>
              <a:t>Thời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gian</a:t>
            </a:r>
            <a:r>
              <a:rPr lang="en-US" sz="2100" b="1" dirty="0" smtClean="0"/>
              <a:t>: 15 – 20 </a:t>
            </a:r>
            <a:r>
              <a:rPr lang="en-US" sz="2100" b="1" dirty="0" err="1" smtClean="0"/>
              <a:t>phút</a:t>
            </a:r>
            <a:endParaRPr lang="en-US" sz="2100" b="1" dirty="0" smtClean="0"/>
          </a:p>
          <a:p>
            <a:r>
              <a:rPr lang="en-US" sz="2100" b="1" dirty="0" smtClean="0"/>
              <a:t>Giáo viên: Hà Thị </a:t>
            </a:r>
            <a:r>
              <a:rPr lang="en-US" sz="2100" b="1" dirty="0" err="1" smtClean="0"/>
              <a:t>Chiềm</a:t>
            </a:r>
            <a:endParaRPr lang="en-US" sz="21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6096000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Năm học</a:t>
            </a:r>
            <a:r>
              <a:rPr lang="en-US" sz="2000" b="1" smtClean="0"/>
              <a:t>: </a:t>
            </a:r>
            <a:r>
              <a:rPr lang="en-US" sz="2000" b="1" smtClean="0"/>
              <a:t>2018 </a:t>
            </a:r>
            <a:r>
              <a:rPr lang="en-US" sz="2000" b="1" smtClean="0"/>
              <a:t>– </a:t>
            </a:r>
            <a:r>
              <a:rPr lang="en-US" sz="2000" b="1" smtClean="0"/>
              <a:t>2019.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Cô trò chuyện, gây hứng thú cho trẻ trước khi tập thể dục.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29/01/2019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“Tập với vòng”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“Ném vào đích”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29/01/2019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“Bắt bướm”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133</Words>
  <Application>Microsoft Office PowerPoint</Application>
  <PresentationFormat>On-screen Show (4:3)</PresentationFormat>
  <Paragraphs>23</Paragraphs>
  <Slides>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1. Ổn định tổ chức:</vt:lpstr>
      <vt:lpstr>KHỞI ĐỘNG !</vt:lpstr>
      <vt:lpstr>BÀI TẬP PHÁT TRIỂN CHUNG ! “Tập với vòng”</vt:lpstr>
      <vt:lpstr>VẬN ĐỘNG CƠ BẢN: “Ném vào đích”</vt:lpstr>
      <vt:lpstr>THI ĐUA !</vt:lpstr>
      <vt:lpstr>TRÒ CHƠI VẬN ĐỘNG !! “Bắt bướm”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MyPC</cp:lastModifiedBy>
  <cp:revision>33</cp:revision>
  <dcterms:created xsi:type="dcterms:W3CDTF">2018-04-14T01:34:07Z</dcterms:created>
  <dcterms:modified xsi:type="dcterms:W3CDTF">2019-01-29T05:03:06Z</dcterms:modified>
</cp:coreProperties>
</file>